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3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3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84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68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1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F7111-ACDA-4132-B546-8459DE8391CC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8DA4-C943-48AC-9ABD-E1B75F0AC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322" b="12253"/>
          <a:stretch/>
        </p:blipFill>
        <p:spPr>
          <a:xfrm>
            <a:off x="0" y="0"/>
            <a:ext cx="6858000" cy="2989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71600" cy="6662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285" y="1607124"/>
            <a:ext cx="575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7 signs of a healthy cat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89385"/>
            <a:ext cx="6858000" cy="31474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Insert Article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76648"/>
            <a:ext cx="6858000" cy="51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087"/>
            <a:ext cx="6858000" cy="2688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2706"/>
            <a:ext cx="6858000" cy="3690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66370"/>
            <a:ext cx="6858000" cy="2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1102</TotalTime>
  <Words>8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Farley</dc:creator>
  <cp:lastModifiedBy>Mark Farley</cp:lastModifiedBy>
  <cp:revision>39</cp:revision>
  <dcterms:created xsi:type="dcterms:W3CDTF">2019-02-19T17:14:30Z</dcterms:created>
  <dcterms:modified xsi:type="dcterms:W3CDTF">2022-02-04T03:39:13Z</dcterms:modified>
</cp:coreProperties>
</file>