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E89"/>
    <a:srgbClr val="F4F4F4"/>
    <a:srgbClr val="CC0000"/>
    <a:srgbClr val="B91D1E"/>
    <a:srgbClr val="154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7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2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1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7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2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5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3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6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7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9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02C6D-7F1A-4C49-8F2E-FCACA3CAED38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B48B2-C29B-48E8-844F-C8E9CDC76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8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6047" y="2250141"/>
            <a:ext cx="8875059" cy="1077218"/>
          </a:xfrm>
          <a:prstGeom prst="rect">
            <a:avLst/>
          </a:prstGeom>
          <a:solidFill>
            <a:srgbClr val="134E8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We are a fully licensed low-voltage integrator specializing in old and new construction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27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Farley</dc:creator>
  <cp:lastModifiedBy>Mark Farley</cp:lastModifiedBy>
  <cp:revision>10</cp:revision>
  <dcterms:created xsi:type="dcterms:W3CDTF">2019-07-03T13:48:43Z</dcterms:created>
  <dcterms:modified xsi:type="dcterms:W3CDTF">2022-01-25T15:52:20Z</dcterms:modified>
</cp:coreProperties>
</file>