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9" r:id="rId4"/>
    <p:sldId id="267" r:id="rId5"/>
    <p:sldId id="271" r:id="rId6"/>
    <p:sldId id="270"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E02C6D-7F1A-4C49-8F2E-FCACA3CAED38}"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B48B2-C29B-48E8-844F-C8E9CDC76D0B}" type="slidenum">
              <a:rPr lang="en-US" smtClean="0"/>
              <a:t>‹#›</a:t>
            </a:fld>
            <a:endParaRPr lang="en-US"/>
          </a:p>
        </p:txBody>
      </p:sp>
    </p:spTree>
    <p:extLst>
      <p:ext uri="{BB962C8B-B14F-4D97-AF65-F5344CB8AC3E}">
        <p14:creationId xmlns:p14="http://schemas.microsoft.com/office/powerpoint/2010/main" val="2570078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E02C6D-7F1A-4C49-8F2E-FCACA3CAED38}"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B48B2-C29B-48E8-844F-C8E9CDC76D0B}" type="slidenum">
              <a:rPr lang="en-US" smtClean="0"/>
              <a:t>‹#›</a:t>
            </a:fld>
            <a:endParaRPr lang="en-US"/>
          </a:p>
        </p:txBody>
      </p:sp>
    </p:spTree>
    <p:extLst>
      <p:ext uri="{BB962C8B-B14F-4D97-AF65-F5344CB8AC3E}">
        <p14:creationId xmlns:p14="http://schemas.microsoft.com/office/powerpoint/2010/main" val="1165422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E02C6D-7F1A-4C49-8F2E-FCACA3CAED38}"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B48B2-C29B-48E8-844F-C8E9CDC76D0B}" type="slidenum">
              <a:rPr lang="en-US" smtClean="0"/>
              <a:t>‹#›</a:t>
            </a:fld>
            <a:endParaRPr lang="en-US"/>
          </a:p>
        </p:txBody>
      </p:sp>
    </p:spTree>
    <p:extLst>
      <p:ext uri="{BB962C8B-B14F-4D97-AF65-F5344CB8AC3E}">
        <p14:creationId xmlns:p14="http://schemas.microsoft.com/office/powerpoint/2010/main" val="4289713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E02C6D-7F1A-4C49-8F2E-FCACA3CAED38}"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B48B2-C29B-48E8-844F-C8E9CDC76D0B}" type="slidenum">
              <a:rPr lang="en-US" smtClean="0"/>
              <a:t>‹#›</a:t>
            </a:fld>
            <a:endParaRPr lang="en-US"/>
          </a:p>
        </p:txBody>
      </p:sp>
    </p:spTree>
    <p:extLst>
      <p:ext uri="{BB962C8B-B14F-4D97-AF65-F5344CB8AC3E}">
        <p14:creationId xmlns:p14="http://schemas.microsoft.com/office/powerpoint/2010/main" val="126111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E02C6D-7F1A-4C49-8F2E-FCACA3CAED38}"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B48B2-C29B-48E8-844F-C8E9CDC76D0B}" type="slidenum">
              <a:rPr lang="en-US" smtClean="0"/>
              <a:t>‹#›</a:t>
            </a:fld>
            <a:endParaRPr lang="en-US"/>
          </a:p>
        </p:txBody>
      </p:sp>
    </p:spTree>
    <p:extLst>
      <p:ext uri="{BB962C8B-B14F-4D97-AF65-F5344CB8AC3E}">
        <p14:creationId xmlns:p14="http://schemas.microsoft.com/office/powerpoint/2010/main" val="905976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E02C6D-7F1A-4C49-8F2E-FCACA3CAED38}"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B48B2-C29B-48E8-844F-C8E9CDC76D0B}" type="slidenum">
              <a:rPr lang="en-US" smtClean="0"/>
              <a:t>‹#›</a:t>
            </a:fld>
            <a:endParaRPr lang="en-US"/>
          </a:p>
        </p:txBody>
      </p:sp>
    </p:spTree>
    <p:extLst>
      <p:ext uri="{BB962C8B-B14F-4D97-AF65-F5344CB8AC3E}">
        <p14:creationId xmlns:p14="http://schemas.microsoft.com/office/powerpoint/2010/main" val="2120626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E02C6D-7F1A-4C49-8F2E-FCACA3CAED38}" type="datetimeFigureOut">
              <a:rPr lang="en-US" smtClean="0"/>
              <a:t>1/19/2022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0B48B2-C29B-48E8-844F-C8E9CDC76D0B}" type="slidenum">
              <a:rPr lang="en-US" smtClean="0"/>
              <a:t>‹#›</a:t>
            </a:fld>
            <a:endParaRPr lang="en-US"/>
          </a:p>
        </p:txBody>
      </p:sp>
    </p:spTree>
    <p:extLst>
      <p:ext uri="{BB962C8B-B14F-4D97-AF65-F5344CB8AC3E}">
        <p14:creationId xmlns:p14="http://schemas.microsoft.com/office/powerpoint/2010/main" val="1683659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E02C6D-7F1A-4C49-8F2E-FCACA3CAED38}" type="datetimeFigureOut">
              <a:rPr lang="en-US" smtClean="0"/>
              <a:t>1/19/2022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0B48B2-C29B-48E8-844F-C8E9CDC76D0B}" type="slidenum">
              <a:rPr lang="en-US" smtClean="0"/>
              <a:t>‹#›</a:t>
            </a:fld>
            <a:endParaRPr lang="en-US"/>
          </a:p>
        </p:txBody>
      </p:sp>
    </p:spTree>
    <p:extLst>
      <p:ext uri="{BB962C8B-B14F-4D97-AF65-F5344CB8AC3E}">
        <p14:creationId xmlns:p14="http://schemas.microsoft.com/office/powerpoint/2010/main" val="3159836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E02C6D-7F1A-4C49-8F2E-FCACA3CAED38}" type="datetimeFigureOut">
              <a:rPr lang="en-US" smtClean="0"/>
              <a:t>1/19/2022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0B48B2-C29B-48E8-844F-C8E9CDC76D0B}" type="slidenum">
              <a:rPr lang="en-US" smtClean="0"/>
              <a:t>‹#›</a:t>
            </a:fld>
            <a:endParaRPr lang="en-US"/>
          </a:p>
        </p:txBody>
      </p:sp>
    </p:spTree>
    <p:extLst>
      <p:ext uri="{BB962C8B-B14F-4D97-AF65-F5344CB8AC3E}">
        <p14:creationId xmlns:p14="http://schemas.microsoft.com/office/powerpoint/2010/main" val="3811969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E02C6D-7F1A-4C49-8F2E-FCACA3CAED38}"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B48B2-C29B-48E8-844F-C8E9CDC76D0B}" type="slidenum">
              <a:rPr lang="en-US" smtClean="0"/>
              <a:t>‹#›</a:t>
            </a:fld>
            <a:endParaRPr lang="en-US"/>
          </a:p>
        </p:txBody>
      </p:sp>
    </p:spTree>
    <p:extLst>
      <p:ext uri="{BB962C8B-B14F-4D97-AF65-F5344CB8AC3E}">
        <p14:creationId xmlns:p14="http://schemas.microsoft.com/office/powerpoint/2010/main" val="3976479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E02C6D-7F1A-4C49-8F2E-FCACA3CAED38}"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B48B2-C29B-48E8-844F-C8E9CDC76D0B}" type="slidenum">
              <a:rPr lang="en-US" smtClean="0"/>
              <a:t>‹#›</a:t>
            </a:fld>
            <a:endParaRPr lang="en-US"/>
          </a:p>
        </p:txBody>
      </p:sp>
    </p:spTree>
    <p:extLst>
      <p:ext uri="{BB962C8B-B14F-4D97-AF65-F5344CB8AC3E}">
        <p14:creationId xmlns:p14="http://schemas.microsoft.com/office/powerpoint/2010/main" val="3635193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E02C6D-7F1A-4C49-8F2E-FCACA3CAED38}" type="datetimeFigureOut">
              <a:rPr lang="en-US" smtClean="0"/>
              <a:t>1/19/2022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0B48B2-C29B-48E8-844F-C8E9CDC76D0B}" type="slidenum">
              <a:rPr lang="en-US" smtClean="0"/>
              <a:t>‹#›</a:t>
            </a:fld>
            <a:endParaRPr lang="en-US"/>
          </a:p>
        </p:txBody>
      </p:sp>
    </p:spTree>
    <p:extLst>
      <p:ext uri="{BB962C8B-B14F-4D97-AF65-F5344CB8AC3E}">
        <p14:creationId xmlns:p14="http://schemas.microsoft.com/office/powerpoint/2010/main" val="3202580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tock.adobe.com/images/new-york-city-skyline-panorama-at-sunset-with-brooklyn-bridge/276138260?prev_url=detail" TargetMode="External"/><Relationship Id="rId2" Type="http://schemas.openxmlformats.org/officeDocument/2006/relationships/hyperlink" Target="https://www.skyetechservices.com/" TargetMode="External"/><Relationship Id="rId1" Type="http://schemas.openxmlformats.org/officeDocument/2006/relationships/slideLayout" Target="../slideLayouts/slideLayout1.xml"/><Relationship Id="rId4" Type="http://schemas.openxmlformats.org/officeDocument/2006/relationships/hyperlink" Target="https://stock.adobe.com/images/new-york-city-manhattan-soho-street-at-sunset-time-background/252159531?prev_url=detai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ock.adobe.com/images/cyber-security-theme-with-aerial-view-of-manhattan-ny-skyline/273748403?prev_url=detai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stock.adobe.com/images/multi-ethnic-group-of-young-people-taking-selfie-photo-via-smartphone-while-enjoying-party-and-dinner-together/295628665?prev_url=detai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34743" y="130573"/>
            <a:ext cx="9068381" cy="584775"/>
          </a:xfrm>
          <a:prstGeom prst="rect">
            <a:avLst/>
          </a:prstGeom>
          <a:noFill/>
        </p:spPr>
        <p:txBody>
          <a:bodyPr wrap="square" rtlCol="0">
            <a:spAutoFit/>
          </a:bodyPr>
          <a:lstStyle/>
          <a:p>
            <a:r>
              <a:rPr lang="en-US" sz="3200" dirty="0" smtClean="0"/>
              <a:t>Customer: </a:t>
            </a:r>
            <a:r>
              <a:rPr lang="en-US" sz="3200" dirty="0" err="1" smtClean="0"/>
              <a:t>SkyeTech</a:t>
            </a:r>
            <a:endParaRPr lang="en-US" sz="3200" dirty="0"/>
          </a:p>
        </p:txBody>
      </p:sp>
      <p:sp>
        <p:nvSpPr>
          <p:cNvPr id="3" name="TextBox 2"/>
          <p:cNvSpPr txBox="1"/>
          <p:nvPr/>
        </p:nvSpPr>
        <p:spPr>
          <a:xfrm>
            <a:off x="1434743" y="1047042"/>
            <a:ext cx="8979515" cy="5262979"/>
          </a:xfrm>
          <a:prstGeom prst="rect">
            <a:avLst/>
          </a:prstGeom>
          <a:noFill/>
        </p:spPr>
        <p:txBody>
          <a:bodyPr wrap="square" rtlCol="0">
            <a:spAutoFit/>
          </a:bodyPr>
          <a:lstStyle/>
          <a:p>
            <a:pPr marL="285750" indent="-285750">
              <a:buFont typeface="Arial" panose="020B0604020202020204" pitchFamily="34" charset="0"/>
              <a:buChar char="•"/>
            </a:pPr>
            <a:r>
              <a:rPr lang="en-US" sz="1200" dirty="0"/>
              <a:t>Use template </a:t>
            </a:r>
            <a:r>
              <a:rPr lang="en-US" sz="1200" dirty="0" smtClean="0"/>
              <a:t>4</a:t>
            </a:r>
            <a:endParaRPr lang="en-US" sz="1200" dirty="0"/>
          </a:p>
          <a:p>
            <a:pPr marL="285750" indent="-285750">
              <a:buFont typeface="Arial" panose="020B0604020202020204" pitchFamily="34" charset="0"/>
              <a:buChar char="•"/>
            </a:pPr>
            <a:r>
              <a:rPr lang="en-US" sz="1200" dirty="0"/>
              <a:t>Colors – </a:t>
            </a:r>
            <a:r>
              <a:rPr lang="en-US" sz="1200" dirty="0" smtClean="0"/>
              <a:t>Black, Yellow Gray – </a:t>
            </a:r>
            <a:r>
              <a:rPr lang="en-US" sz="1200" dirty="0"/>
              <a:t>see site - </a:t>
            </a:r>
            <a:r>
              <a:rPr lang="en-US" sz="1200" dirty="0">
                <a:hlinkClick r:id="rId2"/>
              </a:rPr>
              <a:t>https://www.skyetechservices.com</a:t>
            </a:r>
            <a:r>
              <a:rPr lang="en-US" sz="1200" dirty="0" smtClean="0">
                <a:hlinkClick r:id="rId2"/>
              </a:rPr>
              <a:t>/</a:t>
            </a:r>
            <a:r>
              <a:rPr lang="en-US" sz="1200" dirty="0" smtClean="0"/>
              <a:t> </a:t>
            </a:r>
            <a:endParaRPr lang="en-US" sz="1200" dirty="0"/>
          </a:p>
          <a:p>
            <a:pPr marL="285750" indent="-285750">
              <a:buFont typeface="Arial" panose="020B0604020202020204" pitchFamily="34" charset="0"/>
              <a:buChar char="•"/>
            </a:pPr>
            <a:r>
              <a:rPr lang="en-US" sz="1200" dirty="0"/>
              <a:t>Our Company Images (banner &amp; hot CTA)</a:t>
            </a:r>
          </a:p>
          <a:p>
            <a:pPr marL="742950" lvl="1" indent="-285750">
              <a:buFont typeface="Arial" panose="020B0604020202020204" pitchFamily="34" charset="0"/>
              <a:buChar char="•"/>
            </a:pPr>
            <a:r>
              <a:rPr lang="en-US" sz="1200" dirty="0">
                <a:hlinkClick r:id="rId3"/>
              </a:rPr>
              <a:t>https://</a:t>
            </a:r>
            <a:r>
              <a:rPr lang="en-US" sz="1200" dirty="0" smtClean="0">
                <a:hlinkClick r:id="rId3"/>
              </a:rPr>
              <a:t>stock.adobe.com/images/new-york-city-skyline-panorama-at-sunset-with-brooklyn-bridge/276138260?prev_url=detail</a:t>
            </a:r>
            <a:endParaRPr lang="en-US" sz="1200" dirty="0" smtClean="0"/>
          </a:p>
          <a:p>
            <a:pPr marL="742950" lvl="1" indent="-285750">
              <a:buFont typeface="Arial" panose="020B0604020202020204" pitchFamily="34" charset="0"/>
              <a:buChar char="•"/>
            </a:pPr>
            <a:r>
              <a:rPr lang="en-US" sz="1200" dirty="0">
                <a:hlinkClick r:id="rId4"/>
              </a:rPr>
              <a:t>https://</a:t>
            </a:r>
            <a:r>
              <a:rPr lang="en-US" sz="1200" dirty="0" smtClean="0">
                <a:hlinkClick r:id="rId4"/>
              </a:rPr>
              <a:t>stock.adobe.com/images/new-york-city-manhattan-soho-street-at-sunset-time-background/252159531?prev_url=detail</a:t>
            </a:r>
            <a:endParaRPr lang="en-US" sz="1200" dirty="0" smtClean="0"/>
          </a:p>
          <a:p>
            <a:pPr marL="285750" indent="-285750">
              <a:buFont typeface="Arial" panose="020B0604020202020204" pitchFamily="34" charset="0"/>
              <a:buChar char="•"/>
            </a:pPr>
            <a:r>
              <a:rPr lang="en-US" sz="1200" dirty="0" smtClean="0"/>
              <a:t>Home </a:t>
            </a:r>
            <a:r>
              <a:rPr lang="en-US" sz="1200" dirty="0" smtClean="0"/>
              <a:t>Page</a:t>
            </a:r>
          </a:p>
          <a:p>
            <a:pPr marL="742950" lvl="1" indent="-285750">
              <a:buFont typeface="Arial" panose="020B0604020202020204" pitchFamily="34" charset="0"/>
              <a:buChar char="•"/>
            </a:pPr>
            <a:r>
              <a:rPr lang="en-US" sz="1200" dirty="0" smtClean="0"/>
              <a:t>Signature </a:t>
            </a:r>
            <a:r>
              <a:rPr lang="en-US" sz="1200" dirty="0"/>
              <a:t>Solutions</a:t>
            </a:r>
          </a:p>
          <a:p>
            <a:pPr marL="1200150" lvl="2" indent="-285750">
              <a:buFont typeface="Arial" panose="020B0604020202020204" pitchFamily="34" charset="0"/>
              <a:buChar char="•"/>
            </a:pPr>
            <a:r>
              <a:rPr lang="en-US" sz="1200" dirty="0"/>
              <a:t>Video Security</a:t>
            </a:r>
          </a:p>
          <a:p>
            <a:pPr marL="1200150" lvl="2" indent="-285750">
              <a:buFont typeface="Arial" panose="020B0604020202020204" pitchFamily="34" charset="0"/>
              <a:buChar char="•"/>
            </a:pPr>
            <a:r>
              <a:rPr lang="en-US" sz="1200" dirty="0"/>
              <a:t>Intrusion/Burglar</a:t>
            </a:r>
          </a:p>
          <a:p>
            <a:pPr marL="1200150" lvl="2" indent="-285750">
              <a:buFont typeface="Arial" panose="020B0604020202020204" pitchFamily="34" charset="0"/>
              <a:buChar char="•"/>
            </a:pPr>
            <a:r>
              <a:rPr lang="en-US" sz="1200" dirty="0" smtClean="0"/>
              <a:t>IT Services</a:t>
            </a:r>
          </a:p>
          <a:p>
            <a:pPr marL="1200150" lvl="2" indent="-285750">
              <a:buFont typeface="Arial" panose="020B0604020202020204" pitchFamily="34" charset="0"/>
              <a:buChar char="•"/>
            </a:pPr>
            <a:r>
              <a:rPr lang="en-US" sz="1200" dirty="0" smtClean="0"/>
              <a:t>Access </a:t>
            </a:r>
            <a:r>
              <a:rPr lang="en-US" sz="1200" dirty="0"/>
              <a:t>Control</a:t>
            </a:r>
          </a:p>
          <a:p>
            <a:pPr marL="1200150" lvl="2" indent="-285750">
              <a:buFont typeface="Arial" panose="020B0604020202020204" pitchFamily="34" charset="0"/>
              <a:buChar char="•"/>
            </a:pPr>
            <a:r>
              <a:rPr lang="en-US" sz="1200" dirty="0" smtClean="0"/>
              <a:t>Alibi </a:t>
            </a:r>
            <a:r>
              <a:rPr lang="en-US" sz="1200" dirty="0" smtClean="0"/>
              <a:t>Cloud </a:t>
            </a:r>
            <a:r>
              <a:rPr lang="en-US" sz="1200" dirty="0" smtClean="0"/>
              <a:t>VS</a:t>
            </a:r>
          </a:p>
          <a:p>
            <a:pPr marL="1200150" lvl="2" indent="-285750">
              <a:buFont typeface="Arial" panose="020B0604020202020204" pitchFamily="34" charset="0"/>
              <a:buChar char="•"/>
            </a:pPr>
            <a:r>
              <a:rPr lang="en-US" sz="1200" dirty="0" smtClean="0"/>
              <a:t>Data &amp; Fiber Systems</a:t>
            </a:r>
          </a:p>
          <a:p>
            <a:pPr marL="1200150" lvl="2" indent="-285750">
              <a:buFont typeface="Arial" panose="020B0604020202020204" pitchFamily="34" charset="0"/>
              <a:buChar char="•"/>
            </a:pPr>
            <a:r>
              <a:rPr lang="en-US" sz="1200" dirty="0" smtClean="0"/>
              <a:t>Intercom Systems</a:t>
            </a:r>
          </a:p>
          <a:p>
            <a:pPr marL="1200150" lvl="2" indent="-285750">
              <a:buFont typeface="Arial" panose="020B0604020202020204" pitchFamily="34" charset="0"/>
              <a:buChar char="•"/>
            </a:pPr>
            <a:r>
              <a:rPr lang="en-US" sz="1200" dirty="0" smtClean="0"/>
              <a:t>Home Automation</a:t>
            </a:r>
            <a:endParaRPr lang="en-US" sz="1200" dirty="0" smtClean="0"/>
          </a:p>
          <a:p>
            <a:pPr marL="742950" lvl="1" indent="-285750">
              <a:buFont typeface="Arial" panose="020B0604020202020204" pitchFamily="34" charset="0"/>
              <a:buChar char="•"/>
            </a:pPr>
            <a:r>
              <a:rPr lang="en-US" sz="1200" dirty="0" smtClean="0"/>
              <a:t>Key </a:t>
            </a:r>
            <a:r>
              <a:rPr lang="en-US" sz="1200" dirty="0"/>
              <a:t>Industries</a:t>
            </a:r>
          </a:p>
          <a:p>
            <a:pPr marL="1200150" lvl="2" indent="-285750">
              <a:buFont typeface="Arial" panose="020B0604020202020204" pitchFamily="34" charset="0"/>
              <a:buChar char="•"/>
            </a:pPr>
            <a:r>
              <a:rPr lang="en-US" sz="1200" dirty="0"/>
              <a:t>Business Security</a:t>
            </a:r>
          </a:p>
          <a:p>
            <a:pPr marL="1200150" lvl="2" indent="-285750">
              <a:buFont typeface="Arial" panose="020B0604020202020204" pitchFamily="34" charset="0"/>
              <a:buChar char="•"/>
            </a:pPr>
            <a:r>
              <a:rPr lang="en-US" sz="1200" dirty="0"/>
              <a:t>Retail Security</a:t>
            </a:r>
          </a:p>
          <a:p>
            <a:pPr marL="1200150" lvl="2" indent="-285750">
              <a:buFont typeface="Arial" panose="020B0604020202020204" pitchFamily="34" charset="0"/>
              <a:buChar char="•"/>
            </a:pPr>
            <a:r>
              <a:rPr lang="en-US" sz="1200" dirty="0" smtClean="0"/>
              <a:t>Home Security</a:t>
            </a:r>
          </a:p>
          <a:p>
            <a:pPr marL="1200150" lvl="2" indent="-285750">
              <a:buFont typeface="Arial" panose="020B0604020202020204" pitchFamily="34" charset="0"/>
              <a:buChar char="•"/>
            </a:pPr>
            <a:r>
              <a:rPr lang="en-US" sz="1200" dirty="0" smtClean="0"/>
              <a:t>Education Security</a:t>
            </a:r>
          </a:p>
          <a:p>
            <a:pPr marL="1200150" lvl="2" indent="-285750">
              <a:buFont typeface="Arial" panose="020B0604020202020204" pitchFamily="34" charset="0"/>
              <a:buChar char="•"/>
            </a:pPr>
            <a:r>
              <a:rPr lang="en-US" sz="1200" dirty="0" smtClean="0"/>
              <a:t>Healthcare Security</a:t>
            </a:r>
          </a:p>
          <a:p>
            <a:pPr marL="1200150" lvl="2" indent="-285750">
              <a:buFont typeface="Arial" panose="020B0604020202020204" pitchFamily="34" charset="0"/>
              <a:buChar char="•"/>
            </a:pPr>
            <a:r>
              <a:rPr lang="en-US" sz="1200" dirty="0" smtClean="0"/>
              <a:t>Church Security</a:t>
            </a:r>
            <a:endParaRPr lang="en-US" sz="1200" dirty="0"/>
          </a:p>
          <a:p>
            <a:pPr marL="742950" lvl="1" indent="-285750">
              <a:buFont typeface="Arial" panose="020B0604020202020204" pitchFamily="34" charset="0"/>
              <a:buChar char="•"/>
            </a:pPr>
            <a:r>
              <a:rPr lang="en-US" sz="1200" dirty="0" smtClean="0"/>
              <a:t>Brand </a:t>
            </a:r>
            <a:r>
              <a:rPr lang="en-US" sz="1200" dirty="0" smtClean="0"/>
              <a:t>Logo Content Block</a:t>
            </a:r>
            <a:r>
              <a:rPr lang="en-US" sz="1200" dirty="0"/>
              <a:t>: </a:t>
            </a:r>
            <a:r>
              <a:rPr lang="en-US" sz="1200" dirty="0" smtClean="0"/>
              <a:t>Keep the ones on the template</a:t>
            </a:r>
          </a:p>
          <a:p>
            <a:pPr marL="742950" lvl="1" indent="-285750">
              <a:buFont typeface="Arial" panose="020B0604020202020204" pitchFamily="34" charset="0"/>
              <a:buChar char="•"/>
            </a:pPr>
            <a:r>
              <a:rPr lang="en-US" sz="1200" dirty="0" smtClean="0"/>
              <a:t>Location </a:t>
            </a:r>
            <a:r>
              <a:rPr lang="en-US" sz="1200" dirty="0"/>
              <a:t>SEO</a:t>
            </a:r>
          </a:p>
          <a:p>
            <a:pPr marL="1200150" lvl="2" indent="-285750">
              <a:buFont typeface="Arial" panose="020B0604020202020204" pitchFamily="34" charset="0"/>
              <a:buChar char="•"/>
            </a:pPr>
            <a:r>
              <a:rPr lang="en-US" sz="1200" dirty="0"/>
              <a:t>Business address city: </a:t>
            </a:r>
            <a:r>
              <a:rPr lang="en-US" sz="1200" b="1" dirty="0" smtClean="0"/>
              <a:t>Massapequa Park, NY</a:t>
            </a:r>
            <a:r>
              <a:rPr lang="en-US" sz="1200" b="1" dirty="0" smtClean="0"/>
              <a:t> </a:t>
            </a:r>
            <a:r>
              <a:rPr lang="en-US" sz="1200" b="1" dirty="0" smtClean="0"/>
              <a:t>(NO – do not place the full address of the site)</a:t>
            </a:r>
            <a:endParaRPr lang="en-US" sz="1200" b="1" dirty="0"/>
          </a:p>
          <a:p>
            <a:pPr marL="1200150" lvl="2" indent="-285750">
              <a:buFont typeface="Arial" panose="020B0604020202020204" pitchFamily="34" charset="0"/>
              <a:buChar char="•"/>
            </a:pPr>
            <a:r>
              <a:rPr lang="en-US" sz="1200" dirty="0" smtClean="0"/>
              <a:t>Tag </a:t>
            </a:r>
            <a:r>
              <a:rPr lang="en-US" sz="1200" dirty="0"/>
              <a:t>city: </a:t>
            </a:r>
            <a:r>
              <a:rPr lang="en-US" sz="1200" dirty="0" smtClean="0"/>
              <a:t>New York</a:t>
            </a:r>
            <a:endParaRPr lang="en-US" sz="1200" dirty="0" smtClean="0"/>
          </a:p>
          <a:p>
            <a:pPr marL="1200150" lvl="2" indent="-285750">
              <a:buFont typeface="Arial" panose="020B0604020202020204" pitchFamily="34" charset="0"/>
              <a:buChar char="•"/>
            </a:pPr>
            <a:r>
              <a:rPr lang="en-US" sz="1200" dirty="0" smtClean="0"/>
              <a:t>WE SERVE: </a:t>
            </a:r>
            <a:r>
              <a:rPr lang="en-US" sz="1200" dirty="0" smtClean="0"/>
              <a:t>New York, Brooklyn, Queens, Bronx, Stamford, Bridgeport, Massapequa</a:t>
            </a:r>
            <a:endParaRPr lang="en-US" sz="1200" dirty="0"/>
          </a:p>
        </p:txBody>
      </p:sp>
    </p:spTree>
    <p:extLst>
      <p:ext uri="{BB962C8B-B14F-4D97-AF65-F5344CB8AC3E}">
        <p14:creationId xmlns:p14="http://schemas.microsoft.com/office/powerpoint/2010/main" val="3580276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195147" y="2804007"/>
            <a:ext cx="2637183" cy="12125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2016</a:t>
            </a:r>
            <a:endParaRPr lang="en-US" dirty="0" smtClean="0">
              <a:solidFill>
                <a:schemeClr val="tx1"/>
              </a:solidFill>
            </a:endParaRPr>
          </a:p>
          <a:p>
            <a:pPr algn="ctr"/>
            <a:r>
              <a:rPr lang="en-US" dirty="0" smtClean="0">
                <a:solidFill>
                  <a:schemeClr val="tx1"/>
                </a:solidFill>
              </a:rPr>
              <a:t>Founded</a:t>
            </a:r>
            <a:endParaRPr lang="en-US" dirty="0">
              <a:solidFill>
                <a:schemeClr val="tx1"/>
              </a:solidFill>
            </a:endParaRPr>
          </a:p>
        </p:txBody>
      </p:sp>
      <p:sp>
        <p:nvSpPr>
          <p:cNvPr id="6" name="Rectangle 5"/>
          <p:cNvSpPr/>
          <p:nvPr/>
        </p:nvSpPr>
        <p:spPr>
          <a:xfrm>
            <a:off x="4559523" y="2804007"/>
            <a:ext cx="2637183" cy="12125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200</a:t>
            </a:r>
            <a:r>
              <a:rPr lang="en-US" dirty="0" smtClean="0">
                <a:solidFill>
                  <a:schemeClr val="tx1"/>
                </a:solidFill>
              </a:rPr>
              <a:t>0</a:t>
            </a:r>
            <a:r>
              <a:rPr lang="en-US" dirty="0" smtClean="0">
                <a:solidFill>
                  <a:schemeClr val="tx1"/>
                </a:solidFill>
              </a:rPr>
              <a:t>+</a:t>
            </a:r>
          </a:p>
          <a:p>
            <a:pPr algn="ctr"/>
            <a:r>
              <a:rPr lang="en-US" dirty="0" smtClean="0">
                <a:solidFill>
                  <a:schemeClr val="tx1"/>
                </a:solidFill>
              </a:rPr>
              <a:t>Happy Customers</a:t>
            </a:r>
            <a:endParaRPr lang="en-US" dirty="0">
              <a:solidFill>
                <a:schemeClr val="tx1"/>
              </a:solidFill>
            </a:endParaRPr>
          </a:p>
        </p:txBody>
      </p:sp>
      <p:sp>
        <p:nvSpPr>
          <p:cNvPr id="8" name="TextBox 7"/>
          <p:cNvSpPr txBox="1"/>
          <p:nvPr/>
        </p:nvSpPr>
        <p:spPr>
          <a:xfrm>
            <a:off x="4141304" y="854765"/>
            <a:ext cx="3935895" cy="369332"/>
          </a:xfrm>
          <a:prstGeom prst="rect">
            <a:avLst/>
          </a:prstGeom>
          <a:noFill/>
        </p:spPr>
        <p:txBody>
          <a:bodyPr wrap="square" rtlCol="0">
            <a:spAutoFit/>
          </a:bodyPr>
          <a:lstStyle/>
          <a:p>
            <a:pPr algn="ctr"/>
            <a:r>
              <a:rPr lang="en-US" dirty="0" smtClean="0"/>
              <a:t>Metrics Bar Under Banner</a:t>
            </a:r>
            <a:endParaRPr lang="en-US" dirty="0"/>
          </a:p>
        </p:txBody>
      </p:sp>
      <p:sp>
        <p:nvSpPr>
          <p:cNvPr id="9" name="Rectangle 8"/>
          <p:cNvSpPr/>
          <p:nvPr/>
        </p:nvSpPr>
        <p:spPr>
          <a:xfrm>
            <a:off x="1921561" y="2804007"/>
            <a:ext cx="2637183" cy="12125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Locally Owned</a:t>
            </a:r>
          </a:p>
          <a:p>
            <a:pPr algn="ctr"/>
            <a:r>
              <a:rPr lang="en-US" dirty="0" smtClean="0">
                <a:solidFill>
                  <a:schemeClr val="tx1"/>
                </a:solidFill>
              </a:rPr>
              <a:t>&amp; Operated</a:t>
            </a:r>
            <a:endParaRPr lang="en-US" dirty="0">
              <a:solidFill>
                <a:schemeClr val="tx1"/>
              </a:solidFill>
            </a:endParaRPr>
          </a:p>
        </p:txBody>
      </p:sp>
    </p:spTree>
    <p:extLst>
      <p:ext uri="{BB962C8B-B14F-4D97-AF65-F5344CB8AC3E}">
        <p14:creationId xmlns:p14="http://schemas.microsoft.com/office/powerpoint/2010/main" val="4138000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34352" y="1801907"/>
            <a:ext cx="9359153" cy="2246769"/>
          </a:xfrm>
          <a:prstGeom prst="rect">
            <a:avLst/>
          </a:prstGeom>
          <a:noFill/>
        </p:spPr>
        <p:txBody>
          <a:bodyPr wrap="square" rtlCol="0">
            <a:spAutoFit/>
          </a:bodyPr>
          <a:lstStyle/>
          <a:p>
            <a:pPr algn="ctr"/>
            <a:r>
              <a:rPr lang="en-US" sz="3200" b="1" dirty="0" smtClean="0"/>
              <a:t>About </a:t>
            </a:r>
            <a:r>
              <a:rPr lang="en-US" sz="3200" b="1" dirty="0" err="1" smtClean="0"/>
              <a:t>SkyeTech</a:t>
            </a:r>
            <a:endParaRPr lang="en-US" sz="3200" b="1" dirty="0"/>
          </a:p>
          <a:p>
            <a:pPr algn="ctr"/>
            <a:endParaRPr lang="en-US" dirty="0" smtClean="0"/>
          </a:p>
          <a:p>
            <a:pPr algn="ctr"/>
            <a:r>
              <a:rPr lang="en-US" dirty="0" err="1"/>
              <a:t>SkyeTech</a:t>
            </a:r>
            <a:r>
              <a:rPr lang="en-US" dirty="0"/>
              <a:t> is a full-service low voltage engineering and installation company serving New York and all major US cities. Specializing in Video Surveillance &amp; IT Services  for commercial, retail, industrial and residential projects. </a:t>
            </a:r>
            <a:r>
              <a:rPr lang="en-US" dirty="0" err="1"/>
              <a:t>SkyeTech</a:t>
            </a:r>
            <a:r>
              <a:rPr lang="en-US" dirty="0"/>
              <a:t> offers a very wide range of products to help your business(s). </a:t>
            </a:r>
            <a:r>
              <a:rPr lang="en-US" dirty="0" err="1"/>
              <a:t>SkyeTech</a:t>
            </a:r>
            <a:r>
              <a:rPr lang="en-US" dirty="0"/>
              <a:t> has over 2,000 clients that we manage. </a:t>
            </a:r>
            <a:r>
              <a:rPr lang="en-US" dirty="0" err="1"/>
              <a:t>SkyeTech</a:t>
            </a:r>
            <a:r>
              <a:rPr lang="en-US" dirty="0"/>
              <a:t> wants to invest in the customer.  We only can give it our all and try to provide the best quality of service for all our clients.</a:t>
            </a:r>
            <a:endParaRPr lang="en-US" dirty="0"/>
          </a:p>
        </p:txBody>
      </p:sp>
    </p:spTree>
    <p:extLst>
      <p:ext uri="{BB962C8B-B14F-4D97-AF65-F5344CB8AC3E}">
        <p14:creationId xmlns:p14="http://schemas.microsoft.com/office/powerpoint/2010/main" val="95891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74985" y="1639373"/>
            <a:ext cx="4565374" cy="646331"/>
          </a:xfrm>
          <a:prstGeom prst="rect">
            <a:avLst/>
          </a:prstGeom>
          <a:noFill/>
        </p:spPr>
        <p:txBody>
          <a:bodyPr wrap="square" rtlCol="0">
            <a:spAutoFit/>
          </a:bodyPr>
          <a:lstStyle/>
          <a:p>
            <a:r>
              <a:rPr lang="en-US" sz="3600" b="1" dirty="0" smtClean="0"/>
              <a:t>Who We Are</a:t>
            </a:r>
            <a:endParaRPr lang="en-US" sz="3600" b="1" dirty="0"/>
          </a:p>
        </p:txBody>
      </p:sp>
      <p:sp>
        <p:nvSpPr>
          <p:cNvPr id="3" name="Rectangle 2"/>
          <p:cNvSpPr/>
          <p:nvPr/>
        </p:nvSpPr>
        <p:spPr>
          <a:xfrm>
            <a:off x="6526306" y="2378467"/>
            <a:ext cx="4751294" cy="27941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Picture on Template</a:t>
            </a:r>
            <a:endParaRPr lang="en-US" dirty="0">
              <a:solidFill>
                <a:schemeClr val="tx1"/>
              </a:solidFill>
            </a:endParaRPr>
          </a:p>
        </p:txBody>
      </p:sp>
      <p:sp>
        <p:nvSpPr>
          <p:cNvPr id="2" name="TextBox 1"/>
          <p:cNvSpPr txBox="1"/>
          <p:nvPr/>
        </p:nvSpPr>
        <p:spPr>
          <a:xfrm>
            <a:off x="1201271" y="2378467"/>
            <a:ext cx="4706470" cy="2862322"/>
          </a:xfrm>
          <a:prstGeom prst="rect">
            <a:avLst/>
          </a:prstGeom>
          <a:noFill/>
        </p:spPr>
        <p:txBody>
          <a:bodyPr wrap="square" rtlCol="0">
            <a:spAutoFit/>
          </a:bodyPr>
          <a:lstStyle/>
          <a:p>
            <a:r>
              <a:rPr lang="en-US" dirty="0"/>
              <a:t>At </a:t>
            </a:r>
            <a:r>
              <a:rPr lang="en-US" dirty="0" smtClean="0"/>
              <a:t>[company], </a:t>
            </a:r>
            <a:r>
              <a:rPr lang="en-US" dirty="0"/>
              <a:t>we provide high-quality security solutions to all of our clients using a custom designed approach. Our locally focused business connects us better with our customers, ensuring that we understand exactly what is needed to give peace of mind with every installation. We use the latest technologies and best practices to ensure all of our clients are provided with security solutions tailored to fit their unique needs and budgets.</a:t>
            </a:r>
          </a:p>
        </p:txBody>
      </p:sp>
    </p:spTree>
    <p:extLst>
      <p:ext uri="{BB962C8B-B14F-4D97-AF65-F5344CB8AC3E}">
        <p14:creationId xmlns:p14="http://schemas.microsoft.com/office/powerpoint/2010/main" val="1685857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249959" y="1718886"/>
            <a:ext cx="4565374" cy="646331"/>
          </a:xfrm>
          <a:prstGeom prst="rect">
            <a:avLst/>
          </a:prstGeom>
          <a:noFill/>
        </p:spPr>
        <p:txBody>
          <a:bodyPr wrap="square" rtlCol="0">
            <a:spAutoFit/>
          </a:bodyPr>
          <a:lstStyle/>
          <a:p>
            <a:r>
              <a:rPr lang="en-US" sz="3600" b="1" dirty="0" smtClean="0"/>
              <a:t>Our Mission</a:t>
            </a:r>
            <a:endParaRPr lang="en-US" sz="3600" b="1" dirty="0"/>
          </a:p>
        </p:txBody>
      </p:sp>
      <p:sp>
        <p:nvSpPr>
          <p:cNvPr id="3" name="Rectangle 2"/>
          <p:cNvSpPr/>
          <p:nvPr/>
        </p:nvSpPr>
        <p:spPr>
          <a:xfrm>
            <a:off x="867628" y="2498683"/>
            <a:ext cx="4751294" cy="27941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Picture on Template</a:t>
            </a:r>
            <a:endParaRPr lang="en-US" dirty="0">
              <a:solidFill>
                <a:schemeClr val="tx1"/>
              </a:solidFill>
            </a:endParaRPr>
          </a:p>
        </p:txBody>
      </p:sp>
      <p:sp>
        <p:nvSpPr>
          <p:cNvPr id="2" name="TextBox 1"/>
          <p:cNvSpPr txBox="1"/>
          <p:nvPr/>
        </p:nvSpPr>
        <p:spPr>
          <a:xfrm>
            <a:off x="6296731" y="2464606"/>
            <a:ext cx="4706470" cy="2862322"/>
          </a:xfrm>
          <a:prstGeom prst="rect">
            <a:avLst/>
          </a:prstGeom>
          <a:noFill/>
        </p:spPr>
        <p:txBody>
          <a:bodyPr wrap="square" rtlCol="0">
            <a:spAutoFit/>
          </a:bodyPr>
          <a:lstStyle/>
          <a:p>
            <a:r>
              <a:rPr lang="en-US" dirty="0"/>
              <a:t>At </a:t>
            </a:r>
            <a:r>
              <a:rPr lang="en-US" dirty="0" smtClean="0"/>
              <a:t>[company], </a:t>
            </a:r>
            <a:r>
              <a:rPr lang="en-US" dirty="0"/>
              <a:t>we provide high-quality security solutions to all of our clients using a custom designed approach. Our locally focused business connects us better with our customers, ensuring that we understand exactly what is needed to give peace of mind with every installation. We use the latest technologies and best practices to ensure all of our clients are provided with security solutions tailored to fit their unique needs and budgets.</a:t>
            </a:r>
          </a:p>
        </p:txBody>
      </p:sp>
      <p:sp>
        <p:nvSpPr>
          <p:cNvPr id="4" name="TextBox 3"/>
          <p:cNvSpPr txBox="1"/>
          <p:nvPr/>
        </p:nvSpPr>
        <p:spPr>
          <a:xfrm>
            <a:off x="1816133" y="2800294"/>
            <a:ext cx="8283388" cy="646331"/>
          </a:xfrm>
          <a:prstGeom prst="rect">
            <a:avLst/>
          </a:prstGeom>
          <a:solidFill>
            <a:srgbClr val="FFFF00"/>
          </a:solidFill>
        </p:spPr>
        <p:txBody>
          <a:bodyPr wrap="square" rtlCol="0">
            <a:spAutoFit/>
          </a:bodyPr>
          <a:lstStyle/>
          <a:p>
            <a:pPr algn="ctr"/>
            <a:r>
              <a:rPr lang="en-US" sz="3600" dirty="0" smtClean="0"/>
              <a:t>No Mission Section</a:t>
            </a:r>
            <a:endParaRPr lang="en-US" sz="3600" dirty="0"/>
          </a:p>
        </p:txBody>
      </p:sp>
    </p:spTree>
    <p:extLst>
      <p:ext uri="{BB962C8B-B14F-4D97-AF65-F5344CB8AC3E}">
        <p14:creationId xmlns:p14="http://schemas.microsoft.com/office/powerpoint/2010/main" val="817043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4609" y="921026"/>
            <a:ext cx="9468678" cy="52544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178424" y="1421497"/>
            <a:ext cx="8032376" cy="646331"/>
          </a:xfrm>
          <a:prstGeom prst="rect">
            <a:avLst/>
          </a:prstGeom>
          <a:noFill/>
        </p:spPr>
        <p:txBody>
          <a:bodyPr wrap="square" rtlCol="0">
            <a:spAutoFit/>
          </a:bodyPr>
          <a:lstStyle/>
          <a:p>
            <a:pPr algn="ctr"/>
            <a:r>
              <a:rPr lang="en-US" dirty="0" smtClean="0"/>
              <a:t>Image: </a:t>
            </a:r>
            <a:r>
              <a:rPr lang="en-US" dirty="0">
                <a:hlinkClick r:id="rId2"/>
              </a:rPr>
              <a:t>https://</a:t>
            </a:r>
            <a:r>
              <a:rPr lang="en-US" dirty="0" smtClean="0">
                <a:hlinkClick r:id="rId2"/>
              </a:rPr>
              <a:t>stock.adobe.com/images/cyber-security-theme-with-aerial-view-of-manhattan-ny-skyline/273748403?prev_url=detail</a:t>
            </a:r>
            <a:r>
              <a:rPr lang="en-US" dirty="0" smtClean="0"/>
              <a:t> </a:t>
            </a:r>
            <a:endParaRPr lang="en-US" sz="1200" dirty="0"/>
          </a:p>
        </p:txBody>
      </p:sp>
      <p:sp>
        <p:nvSpPr>
          <p:cNvPr id="6" name="TextBox 5"/>
          <p:cNvSpPr txBox="1"/>
          <p:nvPr/>
        </p:nvSpPr>
        <p:spPr>
          <a:xfrm>
            <a:off x="4160403" y="2136345"/>
            <a:ext cx="4068418" cy="369332"/>
          </a:xfrm>
          <a:prstGeom prst="rect">
            <a:avLst/>
          </a:prstGeom>
          <a:noFill/>
        </p:spPr>
        <p:txBody>
          <a:bodyPr wrap="square" rtlCol="0">
            <a:spAutoFit/>
          </a:bodyPr>
          <a:lstStyle/>
          <a:p>
            <a:pPr algn="ctr"/>
            <a:r>
              <a:rPr lang="en-US" dirty="0" smtClean="0"/>
              <a:t>Insert Alibi Dome</a:t>
            </a:r>
            <a:endParaRPr lang="en-US" dirty="0"/>
          </a:p>
        </p:txBody>
      </p:sp>
      <p:sp>
        <p:nvSpPr>
          <p:cNvPr id="7" name="TextBox 6"/>
          <p:cNvSpPr txBox="1"/>
          <p:nvPr/>
        </p:nvSpPr>
        <p:spPr>
          <a:xfrm>
            <a:off x="1948068" y="2671106"/>
            <a:ext cx="6976857" cy="1200329"/>
          </a:xfrm>
          <a:prstGeom prst="rect">
            <a:avLst/>
          </a:prstGeom>
          <a:noFill/>
        </p:spPr>
        <p:txBody>
          <a:bodyPr wrap="square" rtlCol="0">
            <a:spAutoFit/>
          </a:bodyPr>
          <a:lstStyle/>
          <a:p>
            <a:r>
              <a:rPr lang="en-US" sz="3600" dirty="0" smtClean="0"/>
              <a:t>New York’s </a:t>
            </a:r>
            <a:r>
              <a:rPr lang="en-US" sz="3600" dirty="0" smtClean="0"/>
              <a:t>trusted security </a:t>
            </a:r>
          </a:p>
          <a:p>
            <a:r>
              <a:rPr lang="en-US" sz="3600" dirty="0" smtClean="0"/>
              <a:t>solution </a:t>
            </a:r>
            <a:r>
              <a:rPr lang="en-US" sz="3600" dirty="0" smtClean="0"/>
              <a:t>&amp; IT services provider</a:t>
            </a:r>
            <a:endParaRPr lang="en-US" sz="3600" dirty="0"/>
          </a:p>
        </p:txBody>
      </p:sp>
      <p:sp>
        <p:nvSpPr>
          <p:cNvPr id="2" name="TextBox 1"/>
          <p:cNvSpPr txBox="1"/>
          <p:nvPr/>
        </p:nvSpPr>
        <p:spPr>
          <a:xfrm>
            <a:off x="4273826" y="267169"/>
            <a:ext cx="3551582" cy="369332"/>
          </a:xfrm>
          <a:prstGeom prst="rect">
            <a:avLst/>
          </a:prstGeom>
          <a:noFill/>
        </p:spPr>
        <p:txBody>
          <a:bodyPr wrap="square" rtlCol="0">
            <a:spAutoFit/>
          </a:bodyPr>
          <a:lstStyle/>
          <a:p>
            <a:pPr algn="ctr"/>
            <a:r>
              <a:rPr lang="en-US" dirty="0" smtClean="0"/>
              <a:t>BANNER 1</a:t>
            </a:r>
            <a:endParaRPr lang="en-US" dirty="0"/>
          </a:p>
        </p:txBody>
      </p:sp>
      <p:sp>
        <p:nvSpPr>
          <p:cNvPr id="3" name="TextBox 2"/>
          <p:cNvSpPr txBox="1"/>
          <p:nvPr/>
        </p:nvSpPr>
        <p:spPr>
          <a:xfrm>
            <a:off x="1948068" y="4243880"/>
            <a:ext cx="5585791" cy="923330"/>
          </a:xfrm>
          <a:prstGeom prst="rect">
            <a:avLst/>
          </a:prstGeom>
          <a:noFill/>
        </p:spPr>
        <p:txBody>
          <a:bodyPr wrap="square" rtlCol="0">
            <a:spAutoFit/>
          </a:bodyPr>
          <a:lstStyle/>
          <a:p>
            <a:r>
              <a:rPr lang="en-US" dirty="0" smtClean="0"/>
              <a:t>From video surveillance to access control, we provide state-of-the-art technology </a:t>
            </a:r>
            <a:r>
              <a:rPr lang="en-US" dirty="0"/>
              <a:t>and </a:t>
            </a:r>
            <a:r>
              <a:rPr lang="en-US" dirty="0" smtClean="0"/>
              <a:t>installation for businesses and homes</a:t>
            </a:r>
            <a:endParaRPr lang="en-US" dirty="0"/>
          </a:p>
        </p:txBody>
      </p:sp>
    </p:spTree>
    <p:extLst>
      <p:ext uri="{BB962C8B-B14F-4D97-AF65-F5344CB8AC3E}">
        <p14:creationId xmlns:p14="http://schemas.microsoft.com/office/powerpoint/2010/main" val="1955748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273826" y="267169"/>
            <a:ext cx="3551582" cy="369332"/>
          </a:xfrm>
          <a:prstGeom prst="rect">
            <a:avLst/>
          </a:prstGeom>
          <a:noFill/>
        </p:spPr>
        <p:txBody>
          <a:bodyPr wrap="square" rtlCol="0">
            <a:spAutoFit/>
          </a:bodyPr>
          <a:lstStyle/>
          <a:p>
            <a:pPr algn="ctr"/>
            <a:r>
              <a:rPr lang="en-US" dirty="0" smtClean="0"/>
              <a:t>BANNER </a:t>
            </a:r>
            <a:r>
              <a:rPr lang="en-US" dirty="0" smtClean="0"/>
              <a:t>2</a:t>
            </a:r>
            <a:endParaRPr lang="en-US" dirty="0"/>
          </a:p>
        </p:txBody>
      </p:sp>
      <p:sp>
        <p:nvSpPr>
          <p:cNvPr id="8" name="Rectangle 7"/>
          <p:cNvSpPr/>
          <p:nvPr/>
        </p:nvSpPr>
        <p:spPr>
          <a:xfrm>
            <a:off x="1424609" y="921026"/>
            <a:ext cx="9468678" cy="52544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052918" y="1191294"/>
            <a:ext cx="8211670" cy="923330"/>
          </a:xfrm>
          <a:prstGeom prst="rect">
            <a:avLst/>
          </a:prstGeom>
          <a:noFill/>
        </p:spPr>
        <p:txBody>
          <a:bodyPr wrap="square" rtlCol="0">
            <a:spAutoFit/>
          </a:bodyPr>
          <a:lstStyle/>
          <a:p>
            <a:pPr algn="ctr"/>
            <a:r>
              <a:rPr lang="en-US" dirty="0" smtClean="0"/>
              <a:t>Image: </a:t>
            </a:r>
            <a:r>
              <a:rPr lang="en-US" dirty="0">
                <a:hlinkClick r:id="rId2"/>
              </a:rPr>
              <a:t>https://</a:t>
            </a:r>
            <a:r>
              <a:rPr lang="en-US" dirty="0" smtClean="0">
                <a:hlinkClick r:id="rId2"/>
              </a:rPr>
              <a:t>stock.adobe.com/images/multi-ethnic-group-of-young-people-taking-selfie-photo-via-smartphone-while-enjoying-party-and-dinner-together/295628665?prev_url=detail</a:t>
            </a:r>
            <a:r>
              <a:rPr lang="en-US" dirty="0" smtClean="0"/>
              <a:t> </a:t>
            </a:r>
            <a:endParaRPr lang="en-US" dirty="0"/>
          </a:p>
        </p:txBody>
      </p:sp>
      <p:sp>
        <p:nvSpPr>
          <p:cNvPr id="11" name="TextBox 10"/>
          <p:cNvSpPr txBox="1"/>
          <p:nvPr/>
        </p:nvSpPr>
        <p:spPr>
          <a:xfrm>
            <a:off x="1911625" y="2855771"/>
            <a:ext cx="6937099" cy="1384995"/>
          </a:xfrm>
          <a:prstGeom prst="rect">
            <a:avLst/>
          </a:prstGeom>
          <a:noFill/>
        </p:spPr>
        <p:txBody>
          <a:bodyPr wrap="square" rtlCol="0">
            <a:spAutoFit/>
          </a:bodyPr>
          <a:lstStyle/>
          <a:p>
            <a:r>
              <a:rPr lang="en-US" sz="3600" dirty="0" smtClean="0"/>
              <a:t>Gain peace of mind and protect the ones you care about most</a:t>
            </a:r>
          </a:p>
          <a:p>
            <a:endParaRPr lang="en-US" sz="1200" dirty="0" smtClean="0"/>
          </a:p>
        </p:txBody>
      </p:sp>
      <p:sp>
        <p:nvSpPr>
          <p:cNvPr id="7" name="TextBox 6"/>
          <p:cNvSpPr txBox="1"/>
          <p:nvPr/>
        </p:nvSpPr>
        <p:spPr>
          <a:xfrm>
            <a:off x="1911625" y="4202125"/>
            <a:ext cx="5585791" cy="646331"/>
          </a:xfrm>
          <a:prstGeom prst="rect">
            <a:avLst/>
          </a:prstGeom>
          <a:noFill/>
        </p:spPr>
        <p:txBody>
          <a:bodyPr wrap="square" rtlCol="0">
            <a:spAutoFit/>
          </a:bodyPr>
          <a:lstStyle/>
          <a:p>
            <a:r>
              <a:rPr lang="en-US" dirty="0" smtClean="0"/>
              <a:t>Home security solutions tailored to fit your needs and budget</a:t>
            </a:r>
            <a:endParaRPr lang="en-US" dirty="0"/>
          </a:p>
        </p:txBody>
      </p:sp>
      <p:sp>
        <p:nvSpPr>
          <p:cNvPr id="10" name="TextBox 9"/>
          <p:cNvSpPr txBox="1"/>
          <p:nvPr/>
        </p:nvSpPr>
        <p:spPr>
          <a:xfrm>
            <a:off x="4124544" y="2344177"/>
            <a:ext cx="4068418" cy="369332"/>
          </a:xfrm>
          <a:prstGeom prst="rect">
            <a:avLst/>
          </a:prstGeom>
          <a:noFill/>
        </p:spPr>
        <p:txBody>
          <a:bodyPr wrap="square" rtlCol="0">
            <a:spAutoFit/>
          </a:bodyPr>
          <a:lstStyle/>
          <a:p>
            <a:pPr algn="ctr"/>
            <a:r>
              <a:rPr lang="en-US" dirty="0" smtClean="0"/>
              <a:t>Insert Alibi bullet camera</a:t>
            </a:r>
            <a:endParaRPr lang="en-US" dirty="0"/>
          </a:p>
        </p:txBody>
      </p:sp>
    </p:spTree>
    <p:extLst>
      <p:ext uri="{BB962C8B-B14F-4D97-AF65-F5344CB8AC3E}">
        <p14:creationId xmlns:p14="http://schemas.microsoft.com/office/powerpoint/2010/main" val="24018743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614</TotalTime>
  <Words>465</Words>
  <Application>Microsoft Office PowerPoint</Application>
  <PresentationFormat>Widescreen</PresentationFormat>
  <Paragraphs>56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Farley</dc:creator>
  <cp:lastModifiedBy>Mark Farley</cp:lastModifiedBy>
  <cp:revision>89</cp:revision>
  <dcterms:created xsi:type="dcterms:W3CDTF">2019-07-03T13:48:43Z</dcterms:created>
  <dcterms:modified xsi:type="dcterms:W3CDTF">2022-01-20T03:52:10Z</dcterms:modified>
</cp:coreProperties>
</file>